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2918400" cx="65836800"/>
  <p:notesSz cx="6858000" cy="9144000"/>
  <p:embeddedFontLst>
    <p:embeddedFont>
      <p:font typeface="Archivo Black"/>
      <p:regular r:id="rId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A4A3A4"/>
          </p15:clr>
        </p15:guide>
        <p15:guide id="2" pos="20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2073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ArchivoBlack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27" y="685800"/>
            <a:ext cx="6858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27" y="685800"/>
            <a:ext cx="6858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244300" y="4765280"/>
            <a:ext cx="61348200" cy="13136700"/>
          </a:xfrm>
          <a:prstGeom prst="rect">
            <a:avLst/>
          </a:prstGeom>
        </p:spPr>
        <p:txBody>
          <a:bodyPr anchorCtr="0" anchor="b" bIns="609500" lIns="609500" spcFirstLastPara="1" rIns="609500" wrap="square" tIns="609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1pPr>
            <a:lvl2pPr lvl="1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2pPr>
            <a:lvl3pPr lvl="2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3pPr>
            <a:lvl4pPr lvl="3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4pPr>
            <a:lvl5pPr lvl="4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5pPr>
            <a:lvl6pPr lvl="5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6pPr>
            <a:lvl7pPr lvl="6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7pPr>
            <a:lvl8pPr lvl="7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8pPr>
            <a:lvl9pPr lvl="8" algn="ctr">
              <a:spcBef>
                <a:spcPts val="0"/>
              </a:spcBef>
              <a:spcAft>
                <a:spcPts val="0"/>
              </a:spcAft>
              <a:buSzPts val="34700"/>
              <a:buNone/>
              <a:defRPr sz="347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244240" y="18138400"/>
            <a:ext cx="61348200" cy="50727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244240" y="7079200"/>
            <a:ext cx="61348200" cy="12566400"/>
          </a:xfrm>
          <a:prstGeom prst="rect">
            <a:avLst/>
          </a:prstGeom>
        </p:spPr>
        <p:txBody>
          <a:bodyPr anchorCtr="0" anchor="b" bIns="609500" lIns="609500" spcFirstLastPara="1" rIns="609500" wrap="square" tIns="609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0"/>
              <a:buNone/>
              <a:defRPr sz="80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244240" y="20174240"/>
            <a:ext cx="61348200" cy="83250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indent="-990600" lvl="0" marL="457200" algn="ctr">
              <a:spcBef>
                <a:spcPts val="0"/>
              </a:spcBef>
              <a:spcAft>
                <a:spcPts val="0"/>
              </a:spcAft>
              <a:buSzPts val="12000"/>
              <a:buChar char="●"/>
              <a:defRPr/>
            </a:lvl1pPr>
            <a:lvl2pPr indent="-819150" lvl="1" marL="914400" algn="ctr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2pPr>
            <a:lvl3pPr indent="-819150" lvl="2" marL="1371600" algn="ctr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3pPr>
            <a:lvl4pPr indent="-819150" lvl="3" marL="1828800" algn="ctr">
              <a:spcBef>
                <a:spcPts val="0"/>
              </a:spcBef>
              <a:spcAft>
                <a:spcPts val="0"/>
              </a:spcAft>
              <a:buSzPts val="9300"/>
              <a:buChar char="●"/>
              <a:defRPr/>
            </a:lvl4pPr>
            <a:lvl5pPr indent="-819150" lvl="4" marL="2286000" algn="ctr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5pPr>
            <a:lvl6pPr indent="-819150" lvl="5" marL="2743200" algn="ctr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6pPr>
            <a:lvl7pPr indent="-819150" lvl="6" marL="3200400" algn="ctr">
              <a:spcBef>
                <a:spcPts val="0"/>
              </a:spcBef>
              <a:spcAft>
                <a:spcPts val="0"/>
              </a:spcAft>
              <a:buSzPts val="9300"/>
              <a:buChar char="●"/>
              <a:defRPr/>
            </a:lvl7pPr>
            <a:lvl8pPr indent="-819150" lvl="7" marL="3657600" algn="ctr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8pPr>
            <a:lvl9pPr indent="-819150" lvl="8" marL="4114800" algn="ctr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244240" y="13765440"/>
            <a:ext cx="61348200" cy="53877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244240" y="2848160"/>
            <a:ext cx="61348200" cy="36651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244240" y="7375840"/>
            <a:ext cx="61348200" cy="218649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indent="-990600" lvl="0" marL="457200">
              <a:spcBef>
                <a:spcPts val="0"/>
              </a:spcBef>
              <a:spcAft>
                <a:spcPts val="0"/>
              </a:spcAft>
              <a:buSzPts val="12000"/>
              <a:buChar char="●"/>
              <a:defRPr/>
            </a:lvl1pPr>
            <a:lvl2pPr indent="-819150" lvl="1" marL="914400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2pPr>
            <a:lvl3pPr indent="-819150" lvl="2" marL="1371600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3pPr>
            <a:lvl4pPr indent="-819150" lvl="3" marL="1828800">
              <a:spcBef>
                <a:spcPts val="0"/>
              </a:spcBef>
              <a:spcAft>
                <a:spcPts val="0"/>
              </a:spcAft>
              <a:buSzPts val="9300"/>
              <a:buChar char="●"/>
              <a:defRPr/>
            </a:lvl4pPr>
            <a:lvl5pPr indent="-819150" lvl="4" marL="2286000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5pPr>
            <a:lvl6pPr indent="-819150" lvl="5" marL="2743200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6pPr>
            <a:lvl7pPr indent="-819150" lvl="6" marL="3200400">
              <a:spcBef>
                <a:spcPts val="0"/>
              </a:spcBef>
              <a:spcAft>
                <a:spcPts val="0"/>
              </a:spcAft>
              <a:buSzPts val="9300"/>
              <a:buChar char="●"/>
              <a:defRPr/>
            </a:lvl7pPr>
            <a:lvl8pPr indent="-819150" lvl="7" marL="3657600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8pPr>
            <a:lvl9pPr indent="-819150" lvl="8" marL="4114800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244240" y="2848160"/>
            <a:ext cx="61348200" cy="36651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244240" y="7375840"/>
            <a:ext cx="28799400" cy="218649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indent="-819150" lvl="0" marL="457200">
              <a:spcBef>
                <a:spcPts val="0"/>
              </a:spcBef>
              <a:spcAft>
                <a:spcPts val="0"/>
              </a:spcAft>
              <a:buSzPts val="9300"/>
              <a:buChar char="●"/>
              <a:defRPr sz="9300"/>
            </a:lvl1pPr>
            <a:lvl2pPr indent="-736600" lvl="1" marL="9144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2pPr>
            <a:lvl3pPr indent="-736600" lvl="2" marL="13716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3pPr>
            <a:lvl4pPr indent="-736600" lvl="3" marL="18288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4pPr>
            <a:lvl5pPr indent="-736600" lvl="4" marL="22860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5pPr>
            <a:lvl6pPr indent="-736600" lvl="5" marL="27432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6pPr>
            <a:lvl7pPr indent="-736600" lvl="6" marL="32004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7pPr>
            <a:lvl8pPr indent="-736600" lvl="7" marL="36576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8pPr>
            <a:lvl9pPr indent="-736600" lvl="8" marL="41148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4793280" y="7375840"/>
            <a:ext cx="28799400" cy="218649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indent="-819150" lvl="0" marL="457200">
              <a:spcBef>
                <a:spcPts val="0"/>
              </a:spcBef>
              <a:spcAft>
                <a:spcPts val="0"/>
              </a:spcAft>
              <a:buSzPts val="9300"/>
              <a:buChar char="●"/>
              <a:defRPr sz="9300"/>
            </a:lvl1pPr>
            <a:lvl2pPr indent="-736600" lvl="1" marL="9144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2pPr>
            <a:lvl3pPr indent="-736600" lvl="2" marL="13716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3pPr>
            <a:lvl4pPr indent="-736600" lvl="3" marL="18288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4pPr>
            <a:lvl5pPr indent="-736600" lvl="4" marL="22860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5pPr>
            <a:lvl6pPr indent="-736600" lvl="5" marL="27432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6pPr>
            <a:lvl7pPr indent="-736600" lvl="6" marL="32004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7pPr>
            <a:lvl8pPr indent="-736600" lvl="7" marL="36576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8pPr>
            <a:lvl9pPr indent="-736600" lvl="8" marL="41148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244240" y="2848160"/>
            <a:ext cx="61348200" cy="36651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7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244240" y="3555840"/>
            <a:ext cx="20217600" cy="4836600"/>
          </a:xfrm>
          <a:prstGeom prst="rect">
            <a:avLst/>
          </a:prstGeom>
        </p:spPr>
        <p:txBody>
          <a:bodyPr anchorCtr="0" anchor="b" bIns="609500" lIns="609500" spcFirstLastPara="1" rIns="609500" wrap="square" tIns="609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244240" y="8893440"/>
            <a:ext cx="20217600" cy="203481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indent="-736600" lvl="0" marL="4572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1pPr>
            <a:lvl2pPr indent="-736600" lvl="1" marL="9144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2pPr>
            <a:lvl3pPr indent="-736600" lvl="2" marL="13716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3pPr>
            <a:lvl4pPr indent="-736600" lvl="3" marL="18288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4pPr>
            <a:lvl5pPr indent="-736600" lvl="4" marL="22860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5pPr>
            <a:lvl6pPr indent="-736600" lvl="5" marL="27432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6pPr>
            <a:lvl7pPr indent="-736600" lvl="6" marL="3200400">
              <a:spcBef>
                <a:spcPts val="0"/>
              </a:spcBef>
              <a:spcAft>
                <a:spcPts val="0"/>
              </a:spcAft>
              <a:buSzPts val="8000"/>
              <a:buChar char="●"/>
              <a:defRPr sz="8000"/>
            </a:lvl7pPr>
            <a:lvl8pPr indent="-736600" lvl="7" marL="3657600">
              <a:spcBef>
                <a:spcPts val="0"/>
              </a:spcBef>
              <a:spcAft>
                <a:spcPts val="0"/>
              </a:spcAft>
              <a:buSzPts val="8000"/>
              <a:buChar char="○"/>
              <a:defRPr sz="8000"/>
            </a:lvl8pPr>
            <a:lvl9pPr indent="-736600" lvl="8" marL="4114800">
              <a:spcBef>
                <a:spcPts val="0"/>
              </a:spcBef>
              <a:spcAft>
                <a:spcPts val="0"/>
              </a:spcAft>
              <a:buSzPts val="8000"/>
              <a:buChar char="■"/>
              <a:defRPr sz="80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529800" y="2880960"/>
            <a:ext cx="45848400" cy="261813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1pPr>
            <a:lvl2pPr lvl="1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2pPr>
            <a:lvl3pPr lvl="2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3pPr>
            <a:lvl4pPr lvl="3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4pPr>
            <a:lvl5pPr lvl="4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5pPr>
            <a:lvl6pPr lvl="5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6pPr>
            <a:lvl7pPr lvl="6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7pPr>
            <a:lvl8pPr lvl="7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8pPr>
            <a:lvl9pPr lvl="8">
              <a:spcBef>
                <a:spcPts val="0"/>
              </a:spcBef>
              <a:spcAft>
                <a:spcPts val="0"/>
              </a:spcAft>
              <a:buSzPts val="32000"/>
              <a:buNone/>
              <a:defRPr sz="320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2918400" y="-800"/>
            <a:ext cx="32918400" cy="3291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609500" lIns="609500" spcFirstLastPara="1" rIns="609500" wrap="square" tIns="6095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11600" y="7892320"/>
            <a:ext cx="29125200" cy="9486600"/>
          </a:xfrm>
          <a:prstGeom prst="rect">
            <a:avLst/>
          </a:prstGeom>
        </p:spPr>
        <p:txBody>
          <a:bodyPr anchorCtr="0" anchor="b" bIns="609500" lIns="609500" spcFirstLastPara="1" rIns="609500" wrap="square" tIns="609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0"/>
              <a:buNone/>
              <a:defRPr sz="280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11600" y="17939680"/>
            <a:ext cx="29125200" cy="7904700"/>
          </a:xfrm>
          <a:prstGeom prst="rect">
            <a:avLst/>
          </a:prstGeom>
        </p:spPr>
        <p:txBody>
          <a:bodyPr anchorCtr="0" anchor="t" bIns="609500" lIns="609500" spcFirstLastPara="1" rIns="609500" wrap="square" tIns="6095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5564400" y="4634080"/>
            <a:ext cx="27626400" cy="236487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indent="-990600" lvl="0" marL="457200">
              <a:spcBef>
                <a:spcPts val="0"/>
              </a:spcBef>
              <a:spcAft>
                <a:spcPts val="0"/>
              </a:spcAft>
              <a:buSzPts val="12000"/>
              <a:buChar char="●"/>
              <a:defRPr/>
            </a:lvl1pPr>
            <a:lvl2pPr indent="-819150" lvl="1" marL="914400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2pPr>
            <a:lvl3pPr indent="-819150" lvl="2" marL="1371600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3pPr>
            <a:lvl4pPr indent="-819150" lvl="3" marL="1828800">
              <a:spcBef>
                <a:spcPts val="0"/>
              </a:spcBef>
              <a:spcAft>
                <a:spcPts val="0"/>
              </a:spcAft>
              <a:buSzPts val="9300"/>
              <a:buChar char="●"/>
              <a:defRPr/>
            </a:lvl4pPr>
            <a:lvl5pPr indent="-819150" lvl="4" marL="2286000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5pPr>
            <a:lvl6pPr indent="-819150" lvl="5" marL="2743200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6pPr>
            <a:lvl7pPr indent="-819150" lvl="6" marL="3200400">
              <a:spcBef>
                <a:spcPts val="0"/>
              </a:spcBef>
              <a:spcAft>
                <a:spcPts val="0"/>
              </a:spcAft>
              <a:buSzPts val="9300"/>
              <a:buChar char="●"/>
              <a:defRPr/>
            </a:lvl7pPr>
            <a:lvl8pPr indent="-819150" lvl="7" marL="3657600">
              <a:spcBef>
                <a:spcPts val="0"/>
              </a:spcBef>
              <a:spcAft>
                <a:spcPts val="0"/>
              </a:spcAft>
              <a:buSzPts val="9300"/>
              <a:buChar char="○"/>
              <a:defRPr/>
            </a:lvl8pPr>
            <a:lvl9pPr indent="-819150" lvl="8" marL="4114800">
              <a:spcBef>
                <a:spcPts val="0"/>
              </a:spcBef>
              <a:spcAft>
                <a:spcPts val="0"/>
              </a:spcAft>
              <a:buSzPts val="93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244240" y="27075680"/>
            <a:ext cx="43191600" cy="38727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44240" y="2848160"/>
            <a:ext cx="61348200" cy="36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500" lIns="609500" spcFirstLastPara="1" rIns="609500" wrap="square" tIns="609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700"/>
              <a:buNone/>
              <a:defRPr sz="18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44240" y="7375840"/>
            <a:ext cx="61348200" cy="218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500" lIns="609500" spcFirstLastPara="1" rIns="609500" wrap="square" tIns="609500">
            <a:normAutofit/>
          </a:bodyPr>
          <a:lstStyle>
            <a:lvl1pPr indent="-9906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Char char="●"/>
              <a:defRPr sz="12000">
                <a:solidFill>
                  <a:schemeClr val="dk2"/>
                </a:solidFill>
              </a:defRPr>
            </a:lvl1pPr>
            <a:lvl2pPr indent="-8191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○"/>
              <a:defRPr sz="9300">
                <a:solidFill>
                  <a:schemeClr val="dk2"/>
                </a:solidFill>
              </a:defRPr>
            </a:lvl2pPr>
            <a:lvl3pPr indent="-8191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■"/>
              <a:defRPr sz="9300">
                <a:solidFill>
                  <a:schemeClr val="dk2"/>
                </a:solidFill>
              </a:defRPr>
            </a:lvl3pPr>
            <a:lvl4pPr indent="-8191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●"/>
              <a:defRPr sz="9300">
                <a:solidFill>
                  <a:schemeClr val="dk2"/>
                </a:solidFill>
              </a:defRPr>
            </a:lvl4pPr>
            <a:lvl5pPr indent="-8191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○"/>
              <a:defRPr sz="9300">
                <a:solidFill>
                  <a:schemeClr val="dk2"/>
                </a:solidFill>
              </a:defRPr>
            </a:lvl5pPr>
            <a:lvl6pPr indent="-8191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■"/>
              <a:defRPr sz="9300">
                <a:solidFill>
                  <a:schemeClr val="dk2"/>
                </a:solidFill>
              </a:defRPr>
            </a:lvl6pPr>
            <a:lvl7pPr indent="-8191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●"/>
              <a:defRPr sz="9300">
                <a:solidFill>
                  <a:schemeClr val="dk2"/>
                </a:solidFill>
              </a:defRPr>
            </a:lvl7pPr>
            <a:lvl8pPr indent="-8191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○"/>
              <a:defRPr sz="9300">
                <a:solidFill>
                  <a:schemeClr val="dk2"/>
                </a:solidFill>
              </a:defRPr>
            </a:lvl8pPr>
            <a:lvl9pPr indent="-8191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300"/>
              <a:buChar char="■"/>
              <a:defRPr sz="93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1001696" y="29844588"/>
            <a:ext cx="3950400" cy="25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500" lIns="609500" spcFirstLastPara="1" rIns="609500" wrap="square" tIns="609500">
            <a:normAutofit/>
          </a:bodyPr>
          <a:lstStyle>
            <a:lvl1pPr lvl="0" algn="r">
              <a:buNone/>
              <a:defRPr sz="6700">
                <a:solidFill>
                  <a:schemeClr val="dk2"/>
                </a:solidFill>
              </a:defRPr>
            </a:lvl1pPr>
            <a:lvl2pPr lvl="1" algn="r">
              <a:buNone/>
              <a:defRPr sz="6700">
                <a:solidFill>
                  <a:schemeClr val="dk2"/>
                </a:solidFill>
              </a:defRPr>
            </a:lvl2pPr>
            <a:lvl3pPr lvl="2" algn="r">
              <a:buNone/>
              <a:defRPr sz="6700">
                <a:solidFill>
                  <a:schemeClr val="dk2"/>
                </a:solidFill>
              </a:defRPr>
            </a:lvl3pPr>
            <a:lvl4pPr lvl="3" algn="r">
              <a:buNone/>
              <a:defRPr sz="6700">
                <a:solidFill>
                  <a:schemeClr val="dk2"/>
                </a:solidFill>
              </a:defRPr>
            </a:lvl4pPr>
            <a:lvl5pPr lvl="4" algn="r">
              <a:buNone/>
              <a:defRPr sz="6700">
                <a:solidFill>
                  <a:schemeClr val="dk2"/>
                </a:solidFill>
              </a:defRPr>
            </a:lvl5pPr>
            <a:lvl6pPr lvl="5" algn="r">
              <a:buNone/>
              <a:defRPr sz="6700">
                <a:solidFill>
                  <a:schemeClr val="dk2"/>
                </a:solidFill>
              </a:defRPr>
            </a:lvl6pPr>
            <a:lvl7pPr lvl="6" algn="r">
              <a:buNone/>
              <a:defRPr sz="6700">
                <a:solidFill>
                  <a:schemeClr val="dk2"/>
                </a:solidFill>
              </a:defRPr>
            </a:lvl7pPr>
            <a:lvl8pPr lvl="7" algn="r">
              <a:buNone/>
              <a:defRPr sz="6700">
                <a:solidFill>
                  <a:schemeClr val="dk2"/>
                </a:solidFill>
              </a:defRPr>
            </a:lvl8pPr>
            <a:lvl9pPr lvl="8" algn="r">
              <a:buNone/>
              <a:defRPr sz="67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5836800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22385000" y="248875"/>
            <a:ext cx="23899800" cy="3482400"/>
          </a:xfrm>
          <a:prstGeom prst="rect">
            <a:avLst/>
          </a:prstGeom>
          <a:noFill/>
          <a:ln>
            <a:noFill/>
          </a:ln>
        </p:spPr>
        <p:txBody>
          <a:bodyPr anchorCtr="0" anchor="b" bIns="239725" lIns="239725" spcFirstLastPara="1" rIns="239725" wrap="square" tIns="23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Lorem Ipsum Dolor Sit Amet Consectitur</a:t>
            </a:r>
            <a:endParaRPr b="1" sz="720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094600" y="9334775"/>
            <a:ext cx="18617100" cy="119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Lorem Ipsum Dolor Sit Amet!</a:t>
            </a:r>
            <a:endParaRPr sz="1500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50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Consectiture Lorem ipsum Dolor</a:t>
            </a:r>
            <a:endParaRPr sz="700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sit amet Lorem ipsum dolor sir consectituramet!</a:t>
            </a:r>
            <a:endParaRPr sz="700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46064250" y="9334775"/>
            <a:ext cx="18617100" cy="119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239725" lIns="239725" spcFirstLastPara="1" rIns="239725" wrap="square" tIns="2397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351C75"/>
                </a:solidFill>
                <a:latin typeface="Archivo Black"/>
                <a:ea typeface="Archivo Black"/>
                <a:cs typeface="Archivo Black"/>
                <a:sym typeface="Archivo Black"/>
              </a:rPr>
              <a:t>Lorem Ipsum Dolor Sit Amet!</a:t>
            </a:r>
            <a:endParaRPr sz="150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5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0">
                <a:solidFill>
                  <a:srgbClr val="351C75"/>
                </a:solidFill>
                <a:latin typeface="Archivo Black"/>
                <a:ea typeface="Archivo Black"/>
                <a:cs typeface="Archivo Black"/>
                <a:sym typeface="Archivo Black"/>
              </a:rPr>
              <a:t>Consectiture Lorem ipsum Dolor</a:t>
            </a:r>
            <a:endParaRPr sz="70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0">
                <a:solidFill>
                  <a:srgbClr val="351C75"/>
                </a:solidFill>
                <a:latin typeface="Archivo Black"/>
                <a:ea typeface="Archivo Black"/>
                <a:cs typeface="Archivo Black"/>
                <a:sym typeface="Archivo Black"/>
              </a:rPr>
              <a:t>sit amet Lorem ipsum dolor sir consectituramet!</a:t>
            </a:r>
            <a:endParaRPr sz="7000">
              <a:solidFill>
                <a:srgbClr val="351C75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