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21945600" cx="16459200"/>
  <p:notesSz cx="6858000" cy="9144000"/>
  <p:embeddedFontLst>
    <p:embeddedFont>
      <p:font typeface="Archivo Black"/>
      <p:regular r:id="rId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6912">
          <p15:clr>
            <a:srgbClr val="A4A3A4"/>
          </p15:clr>
        </p15:guide>
        <p15:guide id="2" pos="5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6912" orient="horz"/>
        <p:guide pos="518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ArchivoBlack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43447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561075" y="3176853"/>
            <a:ext cx="15337200" cy="87579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3600"/>
              <a:buNone/>
              <a:defRPr sz="13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561060" y="12092267"/>
            <a:ext cx="15337200" cy="33819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300"/>
              <a:buNone/>
              <a:defRPr sz="73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561060" y="4719467"/>
            <a:ext cx="15337200" cy="83775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2pPr>
            <a:lvl3pPr lvl="2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3pPr>
            <a:lvl4pPr lvl="3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4pPr>
            <a:lvl5pPr lvl="4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5pPr>
            <a:lvl6pPr lvl="5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6pPr>
            <a:lvl7pPr lvl="6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7pPr>
            <a:lvl8pPr lvl="7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8pPr>
            <a:lvl9pPr lvl="8" algn="ct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61060" y="13449493"/>
            <a:ext cx="15337200" cy="55500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7050" lvl="0" marL="457200" algn="ctr">
              <a:spcBef>
                <a:spcPts val="0"/>
              </a:spcBef>
              <a:spcAft>
                <a:spcPts val="0"/>
              </a:spcAft>
              <a:buSzPts val="4700"/>
              <a:buChar char="●"/>
              <a:defRPr/>
            </a:lvl1pPr>
            <a:lvl2pPr indent="-463550" lvl="1" marL="914400" algn="ctr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2pPr>
            <a:lvl3pPr indent="-463550" lvl="2" marL="1371600" algn="ctr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3pPr>
            <a:lvl4pPr indent="-463550" lvl="3" marL="1828800" algn="ctr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4pPr>
            <a:lvl5pPr indent="-463550" lvl="4" marL="2286000" algn="ctr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5pPr>
            <a:lvl6pPr indent="-463550" lvl="5" marL="2743200" algn="ctr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6pPr>
            <a:lvl7pPr indent="-463550" lvl="6" marL="3200400" algn="ctr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7pPr>
            <a:lvl8pPr indent="-463550" lvl="7" marL="3657600" algn="ctr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8pPr>
            <a:lvl9pPr indent="-463550" lvl="8" marL="4114800" algn="ctr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561060" y="9176960"/>
            <a:ext cx="15337200" cy="35916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1pPr>
            <a:lvl2pPr lvl="1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2pPr>
            <a:lvl3pPr lvl="2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3pPr>
            <a:lvl4pPr lvl="3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4pPr>
            <a:lvl5pPr lvl="4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5pPr>
            <a:lvl6pPr lvl="5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6pPr>
            <a:lvl7pPr lvl="6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7pPr>
            <a:lvl8pPr lvl="7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8pPr>
            <a:lvl9pPr lvl="8" algn="ctr">
              <a:spcBef>
                <a:spcPts val="0"/>
              </a:spcBef>
              <a:spcAft>
                <a:spcPts val="0"/>
              </a:spcAft>
              <a:buSzPts val="9400"/>
              <a:buNone/>
              <a:defRPr sz="94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7050" lvl="0" marL="457200">
              <a:spcBef>
                <a:spcPts val="0"/>
              </a:spcBef>
              <a:spcAft>
                <a:spcPts val="0"/>
              </a:spcAft>
              <a:buSzPts val="4700"/>
              <a:buChar char="●"/>
              <a:defRPr/>
            </a:lvl1pPr>
            <a:lvl2pPr indent="-463550" lvl="1" marL="9144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2pPr>
            <a:lvl3pPr indent="-463550" lvl="2" marL="13716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3pPr>
            <a:lvl4pPr indent="-463550" lvl="3" marL="1828800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4pPr>
            <a:lvl5pPr indent="-463550" lvl="4" marL="22860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5pPr>
            <a:lvl6pPr indent="-463550" lvl="5" marL="27432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6pPr>
            <a:lvl7pPr indent="-463550" lvl="6" marL="3200400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7pPr>
            <a:lvl8pPr indent="-463550" lvl="7" marL="36576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8pPr>
            <a:lvl9pPr indent="-463550" lvl="8" marL="41148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56106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3550" lvl="0" marL="457200">
              <a:spcBef>
                <a:spcPts val="0"/>
              </a:spcBef>
              <a:spcAft>
                <a:spcPts val="0"/>
              </a:spcAft>
              <a:buSzPts val="3700"/>
              <a:buChar char="●"/>
              <a:defRPr sz="3700"/>
            </a:lvl1pPr>
            <a:lvl2pPr indent="-425450" lvl="1" marL="9144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2pPr>
            <a:lvl3pPr indent="-425450" lvl="2" marL="13716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3pPr>
            <a:lvl4pPr indent="-425450" lvl="3" marL="18288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4pPr>
            <a:lvl5pPr indent="-425450" lvl="4" marL="22860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5pPr>
            <a:lvl6pPr indent="-425450" lvl="5" marL="27432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6pPr>
            <a:lvl7pPr indent="-425450" lvl="6" marL="32004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7pPr>
            <a:lvl8pPr indent="-425450" lvl="7" marL="36576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8pPr>
            <a:lvl9pPr indent="-425450" lvl="8" marL="41148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8698320" y="4917227"/>
            <a:ext cx="7199700" cy="145767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63550" lvl="0" marL="457200">
              <a:spcBef>
                <a:spcPts val="0"/>
              </a:spcBef>
              <a:spcAft>
                <a:spcPts val="0"/>
              </a:spcAft>
              <a:buSzPts val="3700"/>
              <a:buChar char="●"/>
              <a:defRPr sz="3700"/>
            </a:lvl1pPr>
            <a:lvl2pPr indent="-425450" lvl="1" marL="9144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2pPr>
            <a:lvl3pPr indent="-425450" lvl="2" marL="13716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3pPr>
            <a:lvl4pPr indent="-425450" lvl="3" marL="18288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4pPr>
            <a:lvl5pPr indent="-425450" lvl="4" marL="22860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5pPr>
            <a:lvl6pPr indent="-425450" lvl="5" marL="27432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6pPr>
            <a:lvl7pPr indent="-425450" lvl="6" marL="32004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7pPr>
            <a:lvl8pPr indent="-425450" lvl="7" marL="36576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8pPr>
            <a:lvl9pPr indent="-425450" lvl="8" marL="41148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3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561060" y="2370560"/>
            <a:ext cx="5054400" cy="32244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1pPr>
            <a:lvl2pPr lvl="1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561060" y="5928960"/>
            <a:ext cx="5054400" cy="135654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425450" lvl="0" marL="4572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1pPr>
            <a:lvl2pPr indent="-425450" lvl="1" marL="9144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2pPr>
            <a:lvl3pPr indent="-425450" lvl="2" marL="13716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3pPr>
            <a:lvl4pPr indent="-425450" lvl="3" marL="18288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4pPr>
            <a:lvl5pPr indent="-425450" lvl="4" marL="22860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5pPr>
            <a:lvl6pPr indent="-425450" lvl="5" marL="27432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6pPr>
            <a:lvl7pPr indent="-425450" lvl="6" marL="3200400">
              <a:spcBef>
                <a:spcPts val="0"/>
              </a:spcBef>
              <a:spcAft>
                <a:spcPts val="0"/>
              </a:spcAft>
              <a:buSzPts val="3100"/>
              <a:buChar char="●"/>
              <a:defRPr sz="3100"/>
            </a:lvl7pPr>
            <a:lvl8pPr indent="-425450" lvl="7" marL="3657600">
              <a:spcBef>
                <a:spcPts val="0"/>
              </a:spcBef>
              <a:spcAft>
                <a:spcPts val="0"/>
              </a:spcAft>
              <a:buSzPts val="3100"/>
              <a:buChar char="○"/>
              <a:defRPr sz="3100"/>
            </a:lvl8pPr>
            <a:lvl9pPr indent="-425450" lvl="8" marL="4114800">
              <a:spcBef>
                <a:spcPts val="0"/>
              </a:spcBef>
              <a:spcAft>
                <a:spcPts val="0"/>
              </a:spcAft>
              <a:buSzPts val="3100"/>
              <a:buChar char="■"/>
              <a:defRPr sz="31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882450" y="1920640"/>
            <a:ext cx="11462100" cy="174540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1pPr>
            <a:lvl2pPr lvl="1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2pPr>
            <a:lvl3pPr lvl="2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3pPr>
            <a:lvl4pPr lvl="3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4pPr>
            <a:lvl5pPr lvl="4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5pPr>
            <a:lvl6pPr lvl="5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6pPr>
            <a:lvl7pPr lvl="6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7pPr>
            <a:lvl8pPr lvl="7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8pPr>
            <a:lvl9pPr lvl="8">
              <a:spcBef>
                <a:spcPts val="0"/>
              </a:spcBef>
              <a:spcAft>
                <a:spcPts val="0"/>
              </a:spcAft>
              <a:buSzPts val="12600"/>
              <a:buNone/>
              <a:defRPr sz="126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229600" y="-533"/>
            <a:ext cx="8229600" cy="2194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239725" lIns="239725" spcFirstLastPara="1" rIns="239725" wrap="square" tIns="239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477900" y="5261547"/>
            <a:ext cx="7281300" cy="63246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477900" y="11959787"/>
            <a:ext cx="7281300" cy="52698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8891100" y="3089387"/>
            <a:ext cx="6906600" cy="157659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527050" lvl="0" marL="457200">
              <a:spcBef>
                <a:spcPts val="0"/>
              </a:spcBef>
              <a:spcAft>
                <a:spcPts val="0"/>
              </a:spcAft>
              <a:buSzPts val="4700"/>
              <a:buChar char="●"/>
              <a:defRPr/>
            </a:lvl1pPr>
            <a:lvl2pPr indent="-463550" lvl="1" marL="9144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2pPr>
            <a:lvl3pPr indent="-463550" lvl="2" marL="13716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3pPr>
            <a:lvl4pPr indent="-463550" lvl="3" marL="1828800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4pPr>
            <a:lvl5pPr indent="-463550" lvl="4" marL="22860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5pPr>
            <a:lvl6pPr indent="-463550" lvl="5" marL="27432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6pPr>
            <a:lvl7pPr indent="-463550" lvl="6" marL="3200400">
              <a:spcBef>
                <a:spcPts val="0"/>
              </a:spcBef>
              <a:spcAft>
                <a:spcPts val="0"/>
              </a:spcAft>
              <a:buSzPts val="3700"/>
              <a:buChar char="●"/>
              <a:defRPr/>
            </a:lvl7pPr>
            <a:lvl8pPr indent="-463550" lvl="7" marL="3657600">
              <a:spcBef>
                <a:spcPts val="0"/>
              </a:spcBef>
              <a:spcAft>
                <a:spcPts val="0"/>
              </a:spcAft>
              <a:buSzPts val="3700"/>
              <a:buChar char="○"/>
              <a:defRPr/>
            </a:lvl8pPr>
            <a:lvl9pPr indent="-463550" lvl="8" marL="4114800">
              <a:spcBef>
                <a:spcPts val="0"/>
              </a:spcBef>
              <a:spcAft>
                <a:spcPts val="0"/>
              </a:spcAft>
              <a:buSzPts val="3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61060" y="18050453"/>
            <a:ext cx="10797900" cy="25818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7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61060" y="1898773"/>
            <a:ext cx="15337200" cy="24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 sz="7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61060" y="4917227"/>
            <a:ext cx="15337200" cy="145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>
            <a:lvl1pPr indent="-5270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Char char="●"/>
              <a:defRPr sz="4700">
                <a:solidFill>
                  <a:schemeClr val="dk2"/>
                </a:solidFill>
              </a:defRPr>
            </a:lvl1pPr>
            <a:lvl2pPr indent="-463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○"/>
              <a:defRPr sz="3700">
                <a:solidFill>
                  <a:schemeClr val="dk2"/>
                </a:solidFill>
              </a:defRPr>
            </a:lvl2pPr>
            <a:lvl3pPr indent="-463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■"/>
              <a:defRPr sz="3700">
                <a:solidFill>
                  <a:schemeClr val="dk2"/>
                </a:solidFill>
              </a:defRPr>
            </a:lvl3pPr>
            <a:lvl4pPr indent="-463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●"/>
              <a:defRPr sz="3700">
                <a:solidFill>
                  <a:schemeClr val="dk2"/>
                </a:solidFill>
              </a:defRPr>
            </a:lvl4pPr>
            <a:lvl5pPr indent="-463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○"/>
              <a:defRPr sz="3700">
                <a:solidFill>
                  <a:schemeClr val="dk2"/>
                </a:solidFill>
              </a:defRPr>
            </a:lvl5pPr>
            <a:lvl6pPr indent="-463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■"/>
              <a:defRPr sz="3700">
                <a:solidFill>
                  <a:schemeClr val="dk2"/>
                </a:solidFill>
              </a:defRPr>
            </a:lvl6pPr>
            <a:lvl7pPr indent="-463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●"/>
              <a:defRPr sz="3700">
                <a:solidFill>
                  <a:schemeClr val="dk2"/>
                </a:solidFill>
              </a:defRPr>
            </a:lvl7pPr>
            <a:lvl8pPr indent="-463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○"/>
              <a:defRPr sz="3700">
                <a:solidFill>
                  <a:schemeClr val="dk2"/>
                </a:solidFill>
              </a:defRPr>
            </a:lvl8pPr>
            <a:lvl9pPr indent="-463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Char char="■"/>
              <a:defRPr sz="3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5250424" y="19896392"/>
            <a:ext cx="987600" cy="16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39725" lIns="239725" spcFirstLastPara="1" rIns="239725" wrap="square" tIns="239725">
            <a:normAutofit/>
          </a:bodyPr>
          <a:lstStyle>
            <a:lvl1pPr lvl="0" algn="r">
              <a:buNone/>
              <a:defRPr sz="2600">
                <a:solidFill>
                  <a:schemeClr val="dk2"/>
                </a:solidFill>
              </a:defRPr>
            </a:lvl1pPr>
            <a:lvl2pPr lvl="1" algn="r">
              <a:buNone/>
              <a:defRPr sz="2600">
                <a:solidFill>
                  <a:schemeClr val="dk2"/>
                </a:solidFill>
              </a:defRPr>
            </a:lvl2pPr>
            <a:lvl3pPr lvl="2" algn="r">
              <a:buNone/>
              <a:defRPr sz="2600">
                <a:solidFill>
                  <a:schemeClr val="dk2"/>
                </a:solidFill>
              </a:defRPr>
            </a:lvl3pPr>
            <a:lvl4pPr lvl="3" algn="r">
              <a:buNone/>
              <a:defRPr sz="2600">
                <a:solidFill>
                  <a:schemeClr val="dk2"/>
                </a:solidFill>
              </a:defRPr>
            </a:lvl4pPr>
            <a:lvl5pPr lvl="4" algn="r">
              <a:buNone/>
              <a:defRPr sz="2600">
                <a:solidFill>
                  <a:schemeClr val="dk2"/>
                </a:solidFill>
              </a:defRPr>
            </a:lvl5pPr>
            <a:lvl6pPr lvl="5" algn="r">
              <a:buNone/>
              <a:defRPr sz="2600">
                <a:solidFill>
                  <a:schemeClr val="dk2"/>
                </a:solidFill>
              </a:defRPr>
            </a:lvl6pPr>
            <a:lvl7pPr lvl="6" algn="r">
              <a:buNone/>
              <a:defRPr sz="2600">
                <a:solidFill>
                  <a:schemeClr val="dk2"/>
                </a:solidFill>
              </a:defRPr>
            </a:lvl7pPr>
            <a:lvl8pPr lvl="7" algn="r">
              <a:buNone/>
              <a:defRPr sz="2600">
                <a:solidFill>
                  <a:schemeClr val="dk2"/>
                </a:solidFill>
              </a:defRPr>
            </a:lvl8pPr>
            <a:lvl9pPr lvl="8" algn="r">
              <a:buNone/>
              <a:defRPr sz="26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1"/>
            <a:ext cx="16459200" cy="2194556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4562950" y="606100"/>
            <a:ext cx="9374100" cy="1448100"/>
          </a:xfrm>
          <a:prstGeom prst="rect">
            <a:avLst/>
          </a:prstGeom>
        </p:spPr>
        <p:txBody>
          <a:bodyPr anchorCtr="0" anchor="b" bIns="239725" lIns="239725" spcFirstLastPara="1" rIns="239725" wrap="square" tIns="2397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 Consectitur</a:t>
            </a:r>
            <a:endParaRPr b="1" sz="3000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465601" y="3254275"/>
            <a:ext cx="7512000" cy="33819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 fontScale="85000" lnSpcReduction="2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Amet!</a:t>
            </a:r>
            <a:endParaRPr sz="6500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500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Consectiture Lorem ipsum Dolor sit amet Lorem ipsum dolor sir consectituramet!</a:t>
            </a:r>
            <a:endParaRPr sz="3300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8626426" y="3437725"/>
            <a:ext cx="7512000" cy="3381900"/>
          </a:xfrm>
          <a:prstGeom prst="rect">
            <a:avLst/>
          </a:prstGeom>
        </p:spPr>
        <p:txBody>
          <a:bodyPr anchorCtr="0" anchor="t" bIns="239725" lIns="239725" spcFirstLastPara="1" rIns="239725" wrap="square" tIns="239725">
            <a:normAutofit fontScale="85000" lnSpcReduction="2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solidFill>
                  <a:srgbClr val="351C75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Amet!</a:t>
            </a:r>
            <a:endParaRPr sz="65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5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351C75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Consectiture Lorem ipsum Dolor sit amet Lorem ipsum dolor sir consectituramet!</a:t>
            </a:r>
            <a:endParaRPr sz="33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